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 hasCustomPrompt="1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 hasCustomPrompt="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 hasCustomPrompt="1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21" name="Title Text"/>
          <p:cNvSpPr txBox="1"/>
          <p:nvPr>
            <p:ph type="title" hasCustomPrompt="1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 hasCustomPrompt="1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39" name="Title Text"/>
          <p:cNvSpPr txBox="1"/>
          <p:nvPr>
            <p:ph type="title" hasCustomPrompt="1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 hasCustomPrompt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66" name="Title Text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 hasCustomPrompt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 hasCustomPrompt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half" idx="21"/>
          </p:nvPr>
        </p:nvSpPr>
        <p:spPr>
          <a:xfrm>
            <a:off x="12344400" y="7112000"/>
            <a:ext cx="10439400" cy="695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4" name="Image"/>
          <p:cNvSpPr/>
          <p:nvPr>
            <p:ph type="pic" sz="half" idx="22"/>
          </p:nvPr>
        </p:nvSpPr>
        <p:spPr>
          <a:xfrm>
            <a:off x="12407900" y="190500"/>
            <a:ext cx="10363200" cy="690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5" name="Image"/>
          <p:cNvSpPr/>
          <p:nvPr>
            <p:ph type="pic" idx="23"/>
          </p:nvPr>
        </p:nvSpPr>
        <p:spPr>
          <a:xfrm>
            <a:off x="1583266" y="-1879600"/>
            <a:ext cx="10414001" cy="1562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lide Number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rPr/>
            </a:fld>
            <a:endParaRPr/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7.jpe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I &amp; ML AUDIO SEPAR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AI &amp; ML AUDIO SEPARATION </a:t>
            </a:r>
          </a:p>
        </p:txBody>
      </p:sp>
      <p:sp>
        <p:nvSpPr>
          <p:cNvPr id="120" name="OD91IIITK"/>
          <p:cNvSpPr txBox="1"/>
          <p:nvPr>
            <p:ph type="subTitle" sz="quarter" idx="1"/>
          </p:nvPr>
        </p:nvSpPr>
        <p:spPr>
          <a:xfrm>
            <a:off x="2387600" y="7073900"/>
            <a:ext cx="19621500" cy="44831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OD91IIITK</a:t>
            </a:r>
          </a:p>
          <a:p>
            <a:endParaRPr lang="en-US"/>
          </a:p>
          <a:p>
            <a:r>
              <a:rPr lang="en-US"/>
              <a:t>~Hassan Muahmed Ahsan	    		   A.Ankith Reddy</a:t>
            </a:r>
            <a:endParaRPr lang="en-US"/>
          </a:p>
          <a:p>
            <a:r>
              <a:rPr lang="en-US"/>
              <a:t>118cs0036		  				118cs0034</a:t>
            </a:r>
            <a:endParaRPr lang="en-US"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nsorflow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Tensorflow Model</a:t>
            </a:r>
          </a:p>
        </p:txBody>
      </p:sp>
      <p:sp>
        <p:nvSpPr>
          <p:cNvPr id="124" name="We have built an ANN Model by training with Urban Audio Dataset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 have built an ANN Model by training with Urban Audio Dataset.</a:t>
            </a:r>
          </a:p>
          <a:p>
            <a:r>
              <a:t>It can classify the sounds(noises) into ten categories.</a:t>
            </a:r>
          </a:p>
          <a:p>
            <a:r>
              <a:t>Dataset: </a:t>
            </a:r>
            <a:r>
              <a:rPr u="sng"/>
              <a:t>https://urbansounddataset.weebly.com/download-urbansound8k.html</a:t>
            </a:r>
            <a:endParaRPr u="sng"/>
          </a:p>
          <a:p>
            <a:r>
              <a:t>The model has an accuracy of 91% in training data and 90% in validation data.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Outp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Output</a:t>
            </a:r>
          </a:p>
        </p:txBody>
      </p:sp>
      <p:pic>
        <p:nvPicPr>
          <p:cNvPr id="128" name="Screenshot 2021-06-30 at 1.24.50 PM.png" descr="Screenshot 2021-06-30 at 1.24.50 PM.png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-318885" y="4708326"/>
            <a:ext cx="12951106" cy="673776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29" name="Screenshot 2021-06-30 at 1.31.09 PM.png" descr="Screenshot 2021-06-30 at 1.31.0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3954" y="4713841"/>
            <a:ext cx="11350646" cy="672671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0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Double-tap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Problems</a:t>
            </a:r>
            <a:endParaRPr lang="en-US"/>
          </a:p>
        </p:txBody>
      </p:sp>
      <p:sp>
        <p:nvSpPr>
          <p:cNvPr id="133" name="1. We are unaware of the specific categories we need to classify the sound into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	1.	We are unaware of the specific categories we need to classify the sound into.</a:t>
            </a:r>
          </a:p>
          <a:p>
            <a:r>
              <a:t>	2.	We need the dataset required for building the model.</a:t>
            </a:r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MAKING OF MUSIC PLAY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MAKING OF MUSIC PLAYER </a:t>
            </a:r>
          </a:p>
        </p:txBody>
      </p:sp>
      <p:sp>
        <p:nvSpPr>
          <p:cNvPr id="137" name="For making the app, I have learned Java and working of the Android Studio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For making the app, I have learned Java and working of the Android Studio.</a:t>
            </a:r>
          </a:p>
          <a:p>
            <a:r>
              <a:t>Started working on the from 5th June.</a:t>
            </a:r>
          </a:p>
          <a:p>
            <a:r>
              <a:t>Made progress in from 3rd week of June</a:t>
            </a:r>
          </a:p>
        </p:txBody>
      </p:sp>
      <p:sp>
        <p:nvSpPr>
          <p:cNvPr id="138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Outline of the App"/>
          <p:cNvSpPr txBox="1"/>
          <p:nvPr>
            <p:ph type="title"/>
          </p:nvPr>
        </p:nvSpPr>
        <p:spPr>
          <a:xfrm>
            <a:off x="9237912" y="357515"/>
            <a:ext cx="5908176" cy="1526677"/>
          </a:xfrm>
          <a:prstGeom prst="rect">
            <a:avLst/>
          </a:prstGeom>
        </p:spPr>
        <p:txBody>
          <a:bodyPr/>
          <a:lstStyle>
            <a:lvl1pPr defTabSz="495300">
              <a:defRPr sz="5700" b="0">
                <a:blipFill rotWithShape="1">
                  <a:blip r:embed="rId1"/>
                  <a:srcRect/>
                  <a:tile tx="0" ty="0" sx="100000" sy="100000" flip="none" algn="tl"/>
                </a:blipFill>
              </a:defRPr>
            </a:lvl1pPr>
          </a:lstStyle>
          <a:p>
            <a:pPr>
              <a:defRPr>
                <a:blipFill rotWithShape="1">
                  <a:blip r:embed="rId1"/>
                  <a:srcRect/>
                  <a:tile tx="0" ty="0" sx="100000" sy="100000" flip="none" algn="tl"/>
                </a:blipFill>
              </a:defRPr>
            </a:pPr>
            <a:r>
              <a:rPr>
                <a:ln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Outline of the App</a:t>
            </a:r>
            <a:endParaRPr>
              <a:ln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41" name="This is what it will look when you a song…"/>
          <p:cNvSpPr txBox="1"/>
          <p:nvPr>
            <p:ph type="body" sz="quarter" idx="1"/>
          </p:nvPr>
        </p:nvSpPr>
        <p:spPr>
          <a:xfrm>
            <a:off x="8871247" y="2482119"/>
            <a:ext cx="6641505" cy="8270891"/>
          </a:xfrm>
          <a:prstGeom prst="rect">
            <a:avLst/>
          </a:prstGeom>
        </p:spPr>
        <p:txBody>
          <a:bodyPr/>
          <a:lstStyle/>
          <a:p>
            <a:pPr marL="1114425" lvl="1" indent="-510540" defTabSz="817245">
              <a:buSzPct val="75000"/>
              <a:buChar char="•"/>
              <a:defRPr sz="4355"/>
            </a:pPr>
            <a:r>
              <a:t>This is what it will look when you a song </a:t>
            </a:r>
          </a:p>
          <a:p>
            <a:pPr marL="1114425" lvl="1" indent="-510540" defTabSz="817245">
              <a:buSzPct val="75000"/>
              <a:buChar char="•"/>
              <a:defRPr sz="4355"/>
            </a:pPr>
            <a:r>
              <a:t>In the place of new song is loading will be replaced by name of the current playing song.</a:t>
            </a:r>
          </a:p>
          <a:p>
            <a:pPr marL="1114425" lvl="1" indent="-510540" defTabSz="817245">
              <a:buSzPct val="75000"/>
              <a:buChar char="•"/>
              <a:defRPr sz="4355"/>
            </a:pPr>
            <a:r>
              <a:t>In the process of making this app we will be asking permission from the user </a:t>
            </a:r>
          </a:p>
        </p:txBody>
      </p:sp>
      <p:pic>
        <p:nvPicPr>
          <p:cNvPr id="142" name="FullSizeRender.jpeg" descr="FullSizeRen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86" y="1308880"/>
            <a:ext cx="6255783" cy="1023267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43" name="IMG_0340.jpeg" descr="IMG_034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6231" y="1105839"/>
            <a:ext cx="5910420" cy="1063875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4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roblem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Problems</a:t>
            </a:r>
          </a:p>
        </p:txBody>
      </p:sp>
      <p:sp>
        <p:nvSpPr>
          <p:cNvPr id="147" name="Double-tap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Their are many bugs that we are facing in the app.</a:t>
            </a:r>
            <a:endParaRPr lang="en-US"/>
          </a:p>
          <a:p>
            <a:r>
              <a:rPr lang="en-US"/>
              <a:t>After taking user permission the app crahses.</a:t>
            </a:r>
            <a:endParaRPr lang="en-US"/>
          </a:p>
          <a:p>
            <a:r>
              <a:rPr lang="en-US"/>
              <a:t>Intergation of  Tensorflow with App.</a:t>
            </a:r>
            <a:endParaRPr lang="en-US"/>
          </a:p>
          <a:p>
            <a:endParaRPr lang="en-US"/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ROBLEMS…"/>
          <p:cNvSpPr txBox="1"/>
          <p:nvPr>
            <p:ph type="title"/>
          </p:nvPr>
        </p:nvSpPr>
        <p:spPr>
          <a:xfrm>
            <a:off x="1790700" y="1328029"/>
            <a:ext cx="10007600" cy="8607501"/>
          </a:xfrm>
          <a:prstGeom prst="rect">
            <a:avLst/>
          </a:prstGeom>
        </p:spPr>
        <p:txBody>
          <a:bodyPr/>
          <a:lstStyle/>
          <a:p>
            <a:pPr>
              <a:defRPr>
                <a:blipFill rotWithShape="1">
                  <a:blip r:embed="rId1"/>
                  <a:srcRect/>
                  <a:tile tx="0" ty="0" sx="100000" sy="100000" flip="none" algn="tl"/>
                </a:blipFill>
              </a:defRPr>
            </a:pPr>
            <a:r>
              <a:rPr>
                <a:solidFill>
                  <a:schemeClr val="tx1"/>
                </a:solidFill>
              </a:rPr>
              <a:t>PROBLEMS</a:t>
            </a:r>
            <a:br>
              <a:rPr>
                <a:solidFill>
                  <a:schemeClr val="tx1"/>
                </a:solidFill>
              </a:rPr>
            </a:br>
            <a:endParaRPr>
              <a:blipFill rotWithShape="1">
                <a:blip r:embed="rId1"/>
                <a:srcRect/>
                <a:tile tx="0" ty="0" sx="100000" sy="100000" flip="none" algn="tl"/>
              </a:blipFill>
            </a:endParaRPr>
          </a:p>
          <a:p>
            <a:pPr marL="890905" indent="-890905">
              <a:buSzPct val="75000"/>
              <a:defRPr sz="7600" b="0">
                <a:latin typeface="+mj-lt"/>
                <a:ea typeface="+mj-ea"/>
                <a:cs typeface="+mj-cs"/>
                <a:sym typeface="Helvetica Light"/>
              </a:defRPr>
            </a:pPr>
            <a:r>
              <a:t>The app is based on Java, due to some changes made in the it keeps getting crashed</a:t>
            </a:r>
          </a:p>
        </p:txBody>
      </p:sp>
      <p:pic>
        <p:nvPicPr>
          <p:cNvPr id="151" name="IMG_2152.jpeg" descr="IMG_215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9074" y="550237"/>
            <a:ext cx="7313567" cy="1261552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2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"/>
        <a:ea typeface="Helvetica"/>
        <a:cs typeface="Helvetica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2"/>
                <a:lumOff val="-7112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"/>
        <a:ea typeface="Helvetica"/>
        <a:cs typeface="Helvetica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2"/>
                <a:lumOff val="-7112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1176</Words>
  <Application>WPS Presentation</Application>
  <PresentationFormat/>
  <Paragraphs>59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SimSun</vt:lpstr>
      <vt:lpstr>Wingdings</vt:lpstr>
      <vt:lpstr>Helvetica Light</vt:lpstr>
      <vt:lpstr>Helvetica</vt:lpstr>
      <vt:lpstr>Helvetica Neue</vt:lpstr>
      <vt:lpstr>Microsoft YaHei</vt:lpstr>
      <vt:lpstr>Arial Unicode MS</vt:lpstr>
      <vt:lpstr>Helvetica Light</vt:lpstr>
      <vt:lpstr>Helvetica</vt:lpstr>
      <vt:lpstr>Gradient</vt:lpstr>
      <vt:lpstr>AI &amp; ML AUDIO SEPARATION </vt:lpstr>
      <vt:lpstr>Tensorflow Model</vt:lpstr>
      <vt:lpstr>Output</vt:lpstr>
      <vt:lpstr>PowerPoint 演示文稿</vt:lpstr>
      <vt:lpstr>MAKING OF MUSIC PLAYER </vt:lpstr>
      <vt:lpstr>Outline of the App</vt:lpstr>
      <vt:lpstr>Problems</vt:lpstr>
      <vt:lpstr>The app is based on Java, due to some changes made in the it keeps getting crashed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&amp; ML AUDIO SEPARATION </dc:title>
  <dc:creator/>
  <cp:lastModifiedBy>ahsan</cp:lastModifiedBy>
  <cp:revision>1</cp:revision>
  <dcterms:created xsi:type="dcterms:W3CDTF">2021-07-10T17:34:10Z</dcterms:created>
  <dcterms:modified xsi:type="dcterms:W3CDTF">2021-07-10T17:34:11Z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1033-11.2.0.10094</vt:lpwstr>
  </property>
</Properties>
</file>